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9" r:id="rId4"/>
    <p:sldId id="258" r:id="rId5"/>
    <p:sldId id="260"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72"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u-HU" smtClean="0"/>
              <a:t>Mintacím szerkesztése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Kattintson ide az alcím mintájának szerkesztéséhez</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2266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2022.02.28.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73858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u-HU" smtClean="0"/>
              <a:t>Mintacím szerkesztése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3310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u-HU" smtClean="0"/>
              <a:t>Mintacím szerkesztése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5046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14472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88530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64577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Vertical Text Placeholder 2"/>
          <p:cNvSpPr>
            <a:spLocks noGrp="1"/>
          </p:cNvSpPr>
          <p:nvPr>
            <p:ph type="body" orient="vert" idx="1"/>
          </p:nvPr>
        </p:nvSpPr>
        <p:spPr/>
        <p:txBody>
          <a:bodyPr vert="eaVert" anchor="t" anchorCtr="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98478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u-HU" smtClean="0"/>
              <a:t>Mintacím szerkesztése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38391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89915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21836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Date Placeholder 4"/>
          <p:cNvSpPr>
            <a:spLocks noGrp="1"/>
          </p:cNvSpPr>
          <p:nvPr>
            <p:ph type="dt" sz="half" idx="10"/>
          </p:nvPr>
        </p:nvSpPr>
        <p:spPr/>
        <p:txBody>
          <a:bodyPr/>
          <a:lstStyle/>
          <a:p>
            <a:fld id="{E834640E-2F1B-4BDC-B43D-B1281B446F70}" type="datetimeFigureOut">
              <a:rPr lang="hu-HU" smtClean="0"/>
              <a:t>2022.02.28.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2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smtClean="0"/>
              <a:t>Mintacím szerkesztése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7" name="Date Placeholder 6"/>
          <p:cNvSpPr>
            <a:spLocks noGrp="1"/>
          </p:cNvSpPr>
          <p:nvPr>
            <p:ph type="dt" sz="half" idx="10"/>
          </p:nvPr>
        </p:nvSpPr>
        <p:spPr/>
        <p:txBody>
          <a:bodyPr/>
          <a:lstStyle/>
          <a:p>
            <a:fld id="{E834640E-2F1B-4BDC-B43D-B1281B446F70}" type="datetimeFigureOut">
              <a:rPr lang="hu-HU" smtClean="0"/>
              <a:t>2022.02.28.</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0109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7" name="Date Placeholder 2"/>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408246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5014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hu-HU" smtClean="0"/>
              <a:t>Mintacím szerkesztése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7" name="Date Placeholder 4"/>
          <p:cNvSpPr>
            <a:spLocks noGrp="1"/>
          </p:cNvSpPr>
          <p:nvPr>
            <p:ph type="dt" sz="half" idx="10"/>
          </p:nvPr>
        </p:nvSpPr>
        <p:spPr/>
        <p:txBody>
          <a:bodyPr/>
          <a:lstStyle/>
          <a:p>
            <a:fld id="{E834640E-2F1B-4BDC-B43D-B1281B446F70}" type="datetimeFigureOut">
              <a:rPr lang="hu-HU" smtClean="0"/>
              <a:t>2022.02.28.</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3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2022.02.28.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4425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u-HU" smtClean="0"/>
              <a:t>Mintacím szerkesztése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4640E-2F1B-4BDC-B43D-B1281B446F70}" type="datetimeFigureOut">
              <a:rPr lang="hu-HU" smtClean="0"/>
              <a:t>2022.02.28.</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AC5D68-A748-445C-AED6-B8922B5523FA}" type="slidenum">
              <a:rPr lang="hu-HU" smtClean="0"/>
              <a:t>‹#›</a:t>
            </a:fld>
            <a:endParaRPr lang="hu-HU"/>
          </a:p>
        </p:txBody>
      </p:sp>
    </p:spTree>
    <p:extLst>
      <p:ext uri="{BB962C8B-B14F-4D97-AF65-F5344CB8AC3E}">
        <p14:creationId xmlns:p14="http://schemas.microsoft.com/office/powerpoint/2010/main" val="19262119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smtClean="0"/>
              <a:t>Projektmunka</a:t>
            </a:r>
            <a:endParaRPr lang="hu-HU" dirty="0"/>
          </a:p>
        </p:txBody>
      </p:sp>
      <p:sp>
        <p:nvSpPr>
          <p:cNvPr id="3" name="Alcím 2"/>
          <p:cNvSpPr>
            <a:spLocks noGrp="1"/>
          </p:cNvSpPr>
          <p:nvPr>
            <p:ph type="subTitle" idx="1"/>
          </p:nvPr>
        </p:nvSpPr>
        <p:spPr/>
        <p:txBody>
          <a:bodyPr/>
          <a:lstStyle/>
          <a:p>
            <a:r>
              <a:rPr lang="hu-HU" dirty="0" smtClean="0">
                <a:solidFill>
                  <a:schemeClr val="tx1"/>
                </a:solidFill>
              </a:rPr>
              <a:t>Cisco </a:t>
            </a:r>
            <a:r>
              <a:rPr lang="hu-HU" dirty="0" err="1" smtClean="0">
                <a:solidFill>
                  <a:schemeClr val="tx1"/>
                </a:solidFill>
              </a:rPr>
              <a:t>packet</a:t>
            </a:r>
            <a:r>
              <a:rPr lang="hu-HU" dirty="0" smtClean="0">
                <a:solidFill>
                  <a:schemeClr val="tx1"/>
                </a:solidFill>
              </a:rPr>
              <a:t> </a:t>
            </a:r>
            <a:r>
              <a:rPr lang="hu-HU" dirty="0" err="1" smtClean="0">
                <a:solidFill>
                  <a:schemeClr val="tx1"/>
                </a:solidFill>
              </a:rPr>
              <a:t>tracer</a:t>
            </a:r>
            <a:r>
              <a:rPr lang="hu-HU" dirty="0" smtClean="0">
                <a:solidFill>
                  <a:schemeClr val="tx1"/>
                </a:solidFill>
              </a:rPr>
              <a:t> hálózati eszközök bemutatása</a:t>
            </a:r>
            <a:endParaRPr lang="hu-HU" dirty="0">
              <a:solidFill>
                <a:schemeClr val="tx1"/>
              </a:solidFill>
            </a:endParaRPr>
          </a:p>
        </p:txBody>
      </p:sp>
      <p:pic>
        <p:nvPicPr>
          <p:cNvPr id="4" name="Kép 3"/>
          <p:cNvPicPr>
            <a:picLocks noChangeAspect="1"/>
          </p:cNvPicPr>
          <p:nvPr/>
        </p:nvPicPr>
        <p:blipFill>
          <a:blip r:embed="rId2"/>
          <a:stretch>
            <a:fillRect/>
          </a:stretch>
        </p:blipFill>
        <p:spPr>
          <a:xfrm>
            <a:off x="5764215" y="475067"/>
            <a:ext cx="4216398" cy="2145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4074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Weboldal tartalma</a:t>
            </a:r>
            <a:endParaRPr lang="hu-HU" dirty="0"/>
          </a:p>
        </p:txBody>
      </p:sp>
      <p:sp>
        <p:nvSpPr>
          <p:cNvPr id="3" name="Tartalom helye 2"/>
          <p:cNvSpPr>
            <a:spLocks noGrp="1"/>
          </p:cNvSpPr>
          <p:nvPr>
            <p:ph idx="1"/>
          </p:nvPr>
        </p:nvSpPr>
        <p:spPr>
          <a:xfrm>
            <a:off x="1097280" y="1845734"/>
            <a:ext cx="6795436" cy="3977550"/>
          </a:xfrm>
        </p:spPr>
        <p:txBody>
          <a:bodyPr>
            <a:normAutofit/>
          </a:bodyPr>
          <a:lstStyle/>
          <a:p>
            <a:r>
              <a:rPr lang="hu-HU" dirty="0" smtClean="0"/>
              <a:t>A cél</a:t>
            </a:r>
            <a:r>
              <a:rPr lang="hu-HU" dirty="0"/>
              <a:t> </a:t>
            </a:r>
            <a:r>
              <a:rPr lang="hu-HU" dirty="0" smtClean="0"/>
              <a:t>egy stílusos és egyszerű weboldalt készítsünk amin könnyű tájékozódni.</a:t>
            </a:r>
            <a:endParaRPr lang="hu-HU" dirty="0"/>
          </a:p>
          <a:p>
            <a:pPr>
              <a:buFont typeface="Wingdings" panose="05000000000000000000" pitchFamily="2" charset="2"/>
              <a:buChar char="q"/>
            </a:pPr>
            <a:r>
              <a:rPr lang="hu-HU" dirty="0" smtClean="0"/>
              <a:t>Itt egyből a főoldalon található az ismeretterjesztő tananyag egyből a fő oldal képe alatt amiről egy gomb segítségével egyből ugorhatunk is szövegre.</a:t>
            </a:r>
            <a:endParaRPr lang="hu-HU" dirty="0"/>
          </a:p>
          <a:p>
            <a:pPr>
              <a:buFont typeface="Wingdings" panose="05000000000000000000" pitchFamily="2" charset="2"/>
              <a:buChar char="q"/>
            </a:pPr>
            <a:r>
              <a:rPr lang="hu-HU" dirty="0" smtClean="0"/>
              <a:t>Órai munka</a:t>
            </a:r>
            <a:r>
              <a:rPr lang="hu-HU" dirty="0" smtClean="0"/>
              <a:t> </a:t>
            </a:r>
            <a:r>
              <a:rPr lang="hu-HU" dirty="0"/>
              <a:t>oldalon pedig </a:t>
            </a:r>
            <a:r>
              <a:rPr lang="hu-HU" dirty="0" smtClean="0"/>
              <a:t>az egész </a:t>
            </a:r>
            <a:r>
              <a:rPr lang="hu-HU" dirty="0" err="1" smtClean="0"/>
              <a:t>óraianygot</a:t>
            </a:r>
            <a:r>
              <a:rPr lang="hu-HU" dirty="0" smtClean="0"/>
              <a:t> levezettük lépésről lépésre hogy is kell csinálni. Képekkel pedig segítséget adunk.</a:t>
            </a:r>
            <a:endParaRPr lang="hu-HU" dirty="0"/>
          </a:p>
        </p:txBody>
      </p:sp>
    </p:spTree>
    <p:extLst>
      <p:ext uri="{BB962C8B-B14F-4D97-AF65-F5344CB8AC3E}">
        <p14:creationId xmlns:p14="http://schemas.microsoft.com/office/powerpoint/2010/main" val="1275372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Feladatok megosztása</a:t>
            </a:r>
            <a:endParaRPr lang="hu-HU" dirty="0"/>
          </a:p>
        </p:txBody>
      </p:sp>
      <p:sp>
        <p:nvSpPr>
          <p:cNvPr id="3" name="Tartalom helye 2"/>
          <p:cNvSpPr>
            <a:spLocks noGrp="1"/>
          </p:cNvSpPr>
          <p:nvPr>
            <p:ph idx="1"/>
          </p:nvPr>
        </p:nvSpPr>
        <p:spPr/>
        <p:txBody>
          <a:bodyPr/>
          <a:lstStyle/>
          <a:p>
            <a:r>
              <a:rPr lang="hu-HU" dirty="0" smtClean="0"/>
              <a:t>Jakus Máté</a:t>
            </a:r>
            <a:endParaRPr lang="hu-HU" dirty="0" smtClean="0"/>
          </a:p>
          <a:p>
            <a:pPr>
              <a:buFont typeface="Wingdings" panose="05000000000000000000" pitchFamily="2" charset="2"/>
              <a:buChar char="q"/>
            </a:pPr>
            <a:r>
              <a:rPr lang="hu-HU" dirty="0" smtClean="0"/>
              <a:t>Szöveg szerkesztés</a:t>
            </a:r>
          </a:p>
          <a:p>
            <a:pPr>
              <a:buFont typeface="Wingdings" panose="05000000000000000000" pitchFamily="2" charset="2"/>
              <a:buChar char="q"/>
            </a:pPr>
            <a:r>
              <a:rPr lang="hu-HU" dirty="0" smtClean="0"/>
              <a:t>Adatgyűjtés, képek</a:t>
            </a:r>
          </a:p>
          <a:p>
            <a:pPr>
              <a:buFont typeface="Wingdings" panose="05000000000000000000" pitchFamily="2" charset="2"/>
              <a:buChar char="q"/>
            </a:pPr>
            <a:r>
              <a:rPr lang="hu-HU" dirty="0" smtClean="0"/>
              <a:t>Navigációs fülek</a:t>
            </a:r>
          </a:p>
          <a:p>
            <a:r>
              <a:rPr lang="hu-HU" dirty="0" err="1" smtClean="0"/>
              <a:t>Juraschek</a:t>
            </a:r>
            <a:r>
              <a:rPr lang="hu-HU" dirty="0" smtClean="0"/>
              <a:t> Levente:</a:t>
            </a:r>
          </a:p>
          <a:p>
            <a:pPr>
              <a:buFont typeface="Wingdings" panose="05000000000000000000" pitchFamily="2" charset="2"/>
              <a:buChar char="q"/>
            </a:pPr>
            <a:r>
              <a:rPr lang="hu-HU" dirty="0" smtClean="0"/>
              <a:t>Dizájn, képek formázása</a:t>
            </a:r>
          </a:p>
          <a:p>
            <a:pPr>
              <a:buFont typeface="Wingdings" panose="05000000000000000000" pitchFamily="2" charset="2"/>
              <a:buChar char="q"/>
            </a:pPr>
            <a:r>
              <a:rPr lang="hu-HU" dirty="0" smtClean="0"/>
              <a:t>Főoldal</a:t>
            </a:r>
          </a:p>
          <a:p>
            <a:pPr>
              <a:buFont typeface="Wingdings" panose="05000000000000000000" pitchFamily="2" charset="2"/>
              <a:buChar char="q"/>
            </a:pPr>
            <a:r>
              <a:rPr lang="hu-HU" dirty="0" smtClean="0"/>
              <a:t>Gombok, kompatibilitás</a:t>
            </a:r>
          </a:p>
          <a:p>
            <a:pPr>
              <a:buFont typeface="Wingdings" panose="05000000000000000000" pitchFamily="2" charset="2"/>
              <a:buChar char="q"/>
            </a:pPr>
            <a:r>
              <a:rPr lang="hu-HU" dirty="0" err="1" smtClean="0"/>
              <a:t>Quiz</a:t>
            </a:r>
            <a:endParaRPr lang="hu-HU" dirty="0" smtClean="0"/>
          </a:p>
          <a:p>
            <a:endParaRPr lang="hu-HU" dirty="0"/>
          </a:p>
        </p:txBody>
      </p:sp>
      <p:pic>
        <p:nvPicPr>
          <p:cNvPr id="5" name="Kép 4"/>
          <p:cNvPicPr>
            <a:picLocks noChangeAspect="1"/>
          </p:cNvPicPr>
          <p:nvPr/>
        </p:nvPicPr>
        <p:blipFill>
          <a:blip r:embed="rId2"/>
          <a:stretch>
            <a:fillRect/>
          </a:stretch>
        </p:blipFill>
        <p:spPr>
          <a:xfrm>
            <a:off x="8257035" y="1402364"/>
            <a:ext cx="3585636" cy="3303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Kép 5"/>
          <p:cNvPicPr>
            <a:picLocks noChangeAspect="1"/>
          </p:cNvPicPr>
          <p:nvPr/>
        </p:nvPicPr>
        <p:blipFill>
          <a:blip r:embed="rId3"/>
          <a:stretch>
            <a:fillRect/>
          </a:stretch>
        </p:blipFill>
        <p:spPr>
          <a:xfrm>
            <a:off x="4713200" y="1282756"/>
            <a:ext cx="2691503" cy="2720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Kép 6"/>
          <p:cNvPicPr>
            <a:picLocks noChangeAspect="1"/>
          </p:cNvPicPr>
          <p:nvPr/>
        </p:nvPicPr>
        <p:blipFill>
          <a:blip r:embed="rId4"/>
          <a:stretch>
            <a:fillRect/>
          </a:stretch>
        </p:blipFill>
        <p:spPr>
          <a:xfrm>
            <a:off x="5674290" y="4340288"/>
            <a:ext cx="2208024" cy="22455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070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Terv</a:t>
            </a:r>
            <a:endParaRPr lang="hu-HU" dirty="0"/>
          </a:p>
        </p:txBody>
      </p:sp>
      <p:sp>
        <p:nvSpPr>
          <p:cNvPr id="3" name="Tartalom helye 2"/>
          <p:cNvSpPr>
            <a:spLocks noGrp="1"/>
          </p:cNvSpPr>
          <p:nvPr>
            <p:ph idx="1"/>
          </p:nvPr>
        </p:nvSpPr>
        <p:spPr>
          <a:xfrm>
            <a:off x="1103312" y="2052918"/>
            <a:ext cx="7364283" cy="3821789"/>
          </a:xfrm>
        </p:spPr>
        <p:txBody>
          <a:bodyPr/>
          <a:lstStyle/>
          <a:p>
            <a:pPr>
              <a:buFont typeface="Wingdings" panose="05000000000000000000" pitchFamily="2" charset="2"/>
              <a:buChar char="q"/>
            </a:pPr>
            <a:r>
              <a:rPr lang="hu-HU" dirty="0"/>
              <a:t>Színes </a:t>
            </a:r>
            <a:r>
              <a:rPr lang="hu-HU" dirty="0" smtClean="0"/>
              <a:t>figyelemfelkeltő és a  másik weboldaltól eltérő.</a:t>
            </a:r>
            <a:endParaRPr lang="hu-HU" dirty="0"/>
          </a:p>
          <a:p>
            <a:pPr>
              <a:buFont typeface="Wingdings" panose="05000000000000000000" pitchFamily="2" charset="2"/>
              <a:buChar char="q"/>
            </a:pPr>
            <a:r>
              <a:rPr lang="hu-HU" dirty="0"/>
              <a:t>Az oldal fő képe a témához illő legyen</a:t>
            </a:r>
          </a:p>
          <a:p>
            <a:pPr>
              <a:buFont typeface="Wingdings" panose="05000000000000000000" pitchFamily="2" charset="2"/>
              <a:buChar char="q"/>
            </a:pPr>
            <a:r>
              <a:rPr lang="hu-HU" dirty="0"/>
              <a:t>Kisebb animációk a képen, hogy interaktívabbnak tűnjön az oldal.</a:t>
            </a:r>
          </a:p>
          <a:p>
            <a:pPr>
              <a:buFont typeface="Wingdings" panose="05000000000000000000" pitchFamily="2" charset="2"/>
              <a:buChar char="q"/>
            </a:pPr>
            <a:r>
              <a:rPr lang="hu-HU" dirty="0" smtClean="0"/>
              <a:t>Képeket </a:t>
            </a:r>
            <a:r>
              <a:rPr lang="hu-HU" dirty="0"/>
              <a:t>ki lehessen nagyítani ha rá </a:t>
            </a:r>
            <a:r>
              <a:rPr lang="hu-HU" dirty="0" smtClean="0"/>
              <a:t>kattintanak és információt </a:t>
            </a:r>
            <a:r>
              <a:rPr lang="hu-HU" dirty="0" err="1" smtClean="0"/>
              <a:t>közőljön</a:t>
            </a:r>
            <a:r>
              <a:rPr lang="hu-HU" dirty="0"/>
              <a:t>.</a:t>
            </a:r>
          </a:p>
          <a:p>
            <a:pPr>
              <a:buFont typeface="Wingdings" panose="05000000000000000000" pitchFamily="2" charset="2"/>
              <a:buChar char="q"/>
            </a:pPr>
            <a:r>
              <a:rPr lang="hu-HU" dirty="0"/>
              <a:t>Navigációs gombok a lapok közti ugrálások megkönnyítése miatt.</a:t>
            </a:r>
          </a:p>
          <a:p>
            <a:pPr>
              <a:buFont typeface="Wingdings" panose="05000000000000000000" pitchFamily="2" charset="2"/>
              <a:buChar char="q"/>
            </a:pPr>
            <a:r>
              <a:rPr lang="hu-HU" dirty="0"/>
              <a:t>Telefonon is használható legyen a weboldal és ne essen szét.</a:t>
            </a:r>
          </a:p>
          <a:p>
            <a:endParaRPr lang="hu-HU" dirty="0"/>
          </a:p>
        </p:txBody>
      </p:sp>
      <p:pic>
        <p:nvPicPr>
          <p:cNvPr id="5" name="Kép 4"/>
          <p:cNvPicPr>
            <a:picLocks noChangeAspect="1"/>
          </p:cNvPicPr>
          <p:nvPr/>
        </p:nvPicPr>
        <p:blipFill>
          <a:blip r:embed="rId2"/>
          <a:stretch>
            <a:fillRect/>
          </a:stretch>
        </p:blipFill>
        <p:spPr>
          <a:xfrm>
            <a:off x="8833940" y="2435628"/>
            <a:ext cx="3130717" cy="230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05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Tapasztalatok (önreflexió)</a:t>
            </a:r>
            <a:endParaRPr lang="hu-HU" dirty="0"/>
          </a:p>
        </p:txBody>
      </p:sp>
      <p:sp>
        <p:nvSpPr>
          <p:cNvPr id="3" name="Tartalom helye 2"/>
          <p:cNvSpPr>
            <a:spLocks noGrp="1"/>
          </p:cNvSpPr>
          <p:nvPr>
            <p:ph idx="1"/>
          </p:nvPr>
        </p:nvSpPr>
        <p:spPr>
          <a:xfrm>
            <a:off x="420641" y="1340285"/>
            <a:ext cx="10208711" cy="5336087"/>
          </a:xfrm>
        </p:spPr>
        <p:txBody>
          <a:bodyPr>
            <a:normAutofit fontScale="85000" lnSpcReduction="20000"/>
          </a:bodyPr>
          <a:lstStyle/>
          <a:p>
            <a:r>
              <a:rPr lang="hu-HU" dirty="0" smtClean="0"/>
              <a:t>Jakus Máté:</a:t>
            </a:r>
          </a:p>
          <a:p>
            <a:r>
              <a:rPr lang="hu-HU" dirty="0" err="1" smtClean="0"/>
              <a:t>Elősször</a:t>
            </a:r>
            <a:r>
              <a:rPr lang="hu-HU" dirty="0" smtClean="0"/>
              <a:t> </a:t>
            </a:r>
            <a:r>
              <a:rPr lang="hu-HU" dirty="0"/>
              <a:t>is szerintem Levivel jól lehet közösen dolgozni. Azt vettem észre magamon a feladat készítése alatt, hogy viszonylag jól ment, de mivel mindketten dolgozunk iskola mellett így sajnos nehéz volt összeegyeztetni időpontot ami mindkettőnknek </a:t>
            </a:r>
            <a:r>
              <a:rPr lang="hu-HU" dirty="0" smtClean="0"/>
              <a:t>jó.</a:t>
            </a:r>
          </a:p>
          <a:p>
            <a:r>
              <a:rPr lang="hu-HU" dirty="0" smtClean="0"/>
              <a:t>De </a:t>
            </a:r>
            <a:r>
              <a:rPr lang="hu-HU" dirty="0"/>
              <a:t>ahol elakadtam ott Levi tudott segíteni ahol pedig Ő akadt el ott tudtam én segíteni neki. Viszont mivel sajnos kevés időm volt és neki is így ennyit sikerült összehoznunk ami szerintem jólsikerült és Levi szerint is.</a:t>
            </a:r>
          </a:p>
          <a:p>
            <a:endParaRPr lang="hu-HU" dirty="0" smtClean="0"/>
          </a:p>
          <a:p>
            <a:endParaRPr lang="hu-HU" dirty="0" smtClean="0"/>
          </a:p>
          <a:p>
            <a:pPr lvl="0"/>
            <a:r>
              <a:rPr lang="hu-HU" dirty="0" err="1" smtClean="0"/>
              <a:t>Juraschek</a:t>
            </a:r>
            <a:r>
              <a:rPr lang="hu-HU" dirty="0" smtClean="0"/>
              <a:t> Levente: </a:t>
            </a:r>
          </a:p>
          <a:p>
            <a:pPr lvl="0"/>
            <a:r>
              <a:rPr lang="hu-HU" dirty="0" smtClean="0"/>
              <a:t>Egy </a:t>
            </a:r>
            <a:r>
              <a:rPr lang="hu-HU" dirty="0"/>
              <a:t>modern kinézetű, könnyedén átlátható és kicsit változatosabb egyedibb weboldal volt a cél. Kompatibilis legyen a telefonok képernyőjéhez és igazából mindenhez. Meg legyen benne egy kis animáció is. </a:t>
            </a:r>
            <a:r>
              <a:rPr lang="hu-HU" dirty="0" smtClean="0"/>
              <a:t>Másik weboldal dizájnját kövesse.</a:t>
            </a:r>
          </a:p>
          <a:p>
            <a:r>
              <a:rPr lang="hu-HU" dirty="0"/>
              <a:t>Munka folyamán jól éreztem magam sok új dolgot tanultam és szerintem sikerült egy érdekes és figyelemfelkeltő weboldalt csinálnunk. Tervezés igazából nem nagyon volt csak neki kezdtünk és közbe jöttek az ötletek mi lehetne  még jobb rajta vagy mi az ami zavaró benne</a:t>
            </a:r>
            <a:r>
              <a:rPr lang="hu-HU" dirty="0" smtClean="0"/>
              <a:t>. </a:t>
            </a:r>
          </a:p>
          <a:p>
            <a:r>
              <a:rPr lang="hu-HU" dirty="0" err="1" smtClean="0"/>
              <a:t>Javascriptet</a:t>
            </a:r>
            <a:r>
              <a:rPr lang="hu-HU" dirty="0" smtClean="0"/>
              <a:t> még nem igazán ismerem több oktató videó és w3 </a:t>
            </a:r>
            <a:r>
              <a:rPr lang="hu-HU" dirty="0" err="1" smtClean="0"/>
              <a:t>school-os</a:t>
            </a:r>
            <a:r>
              <a:rPr lang="hu-HU" dirty="0" smtClean="0"/>
              <a:t> segítség után tudtam csak össze rakni. Ha megtanulnám a </a:t>
            </a:r>
            <a:r>
              <a:rPr lang="hu-HU" dirty="0" err="1" smtClean="0"/>
              <a:t>javascript</a:t>
            </a:r>
            <a:r>
              <a:rPr lang="hu-HU" dirty="0" smtClean="0"/>
              <a:t> nyelvet jobban át tudnám látni ,hogy mi mit miért csinál.</a:t>
            </a:r>
          </a:p>
          <a:p>
            <a:endParaRPr lang="hu-HU" dirty="0"/>
          </a:p>
          <a:p>
            <a:pPr lvl="0"/>
            <a:endParaRPr lang="hu-HU" dirty="0"/>
          </a:p>
          <a:p>
            <a:endParaRPr lang="hu-HU" dirty="0" smtClean="0"/>
          </a:p>
        </p:txBody>
      </p:sp>
    </p:spTree>
    <p:extLst>
      <p:ext uri="{BB962C8B-B14F-4D97-AF65-F5344CB8AC3E}">
        <p14:creationId xmlns:p14="http://schemas.microsoft.com/office/powerpoint/2010/main" val="3490155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100000">
              <a:schemeClr val="bg1">
                <a:shade val="94000"/>
                <a:lumMod val="96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Cím 1"/>
          <p:cNvSpPr>
            <a:spLocks noGrp="1"/>
          </p:cNvSpPr>
          <p:nvPr>
            <p:ph type="ctrTitle"/>
          </p:nvPr>
        </p:nvSpPr>
        <p:spPr>
          <a:xfrm>
            <a:off x="1138913" y="1399674"/>
            <a:ext cx="8825658" cy="3329581"/>
          </a:xfrm>
        </p:spPr>
        <p:txBody>
          <a:bodyPr/>
          <a:lstStyle/>
          <a:p>
            <a:pPr algn="ctr"/>
            <a:r>
              <a:rPr lang="hu-HU" dirty="0"/>
              <a:t>Készítették: </a:t>
            </a:r>
            <a:r>
              <a:rPr lang="hu-HU" dirty="0" smtClean="0"/>
              <a:t/>
            </a:r>
            <a:br>
              <a:rPr lang="hu-HU" dirty="0" smtClean="0"/>
            </a:br>
            <a:r>
              <a:rPr lang="hu-HU" dirty="0" smtClean="0"/>
              <a:t>Jakus Máté</a:t>
            </a:r>
            <a:r>
              <a:rPr lang="hu-HU" dirty="0" smtClean="0"/>
              <a:t/>
            </a:r>
            <a:br>
              <a:rPr lang="hu-HU" dirty="0" smtClean="0"/>
            </a:br>
            <a:r>
              <a:rPr lang="hu-HU" dirty="0" err="1" smtClean="0"/>
              <a:t>Juraschek</a:t>
            </a:r>
            <a:r>
              <a:rPr lang="hu-HU" dirty="0" smtClean="0"/>
              <a:t> Levente</a:t>
            </a:r>
            <a:endParaRPr lang="hu-HU" dirty="0"/>
          </a:p>
        </p:txBody>
      </p:sp>
    </p:spTree>
    <p:extLst>
      <p:ext uri="{BB962C8B-B14F-4D97-AF65-F5344CB8AC3E}">
        <p14:creationId xmlns:p14="http://schemas.microsoft.com/office/powerpoint/2010/main" val="4500986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65</TotalTime>
  <Words>351</Words>
  <Application>Microsoft Office PowerPoint</Application>
  <PresentationFormat>Szélesvásznú</PresentationFormat>
  <Paragraphs>35</Paragraphs>
  <Slides>6</Slides>
  <Notes>0</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6</vt:i4>
      </vt:variant>
    </vt:vector>
  </HeadingPairs>
  <TitlesOfParts>
    <vt:vector size="11" baseType="lpstr">
      <vt:lpstr>Arial</vt:lpstr>
      <vt:lpstr>Century Gothic</vt:lpstr>
      <vt:lpstr>Wingdings</vt:lpstr>
      <vt:lpstr>Wingdings 3</vt:lpstr>
      <vt:lpstr>Ion</vt:lpstr>
      <vt:lpstr>Projektmunka</vt:lpstr>
      <vt:lpstr>Weboldal tartalma</vt:lpstr>
      <vt:lpstr>Feladatok megosztása</vt:lpstr>
      <vt:lpstr>Terv</vt:lpstr>
      <vt:lpstr>Tapasztalatok (önreflexió)</vt:lpstr>
      <vt:lpstr>Készítették:  Jakus Máté Juraschek Levente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Projektmunka</dc:title>
  <dc:creator>Wiezl Csaba</dc:creator>
  <cp:lastModifiedBy>3041TAN-15</cp:lastModifiedBy>
  <cp:revision>12</cp:revision>
  <dcterms:created xsi:type="dcterms:W3CDTF">2021-10-11T15:04:45Z</dcterms:created>
  <dcterms:modified xsi:type="dcterms:W3CDTF">2022-02-28T15:24:23Z</dcterms:modified>
</cp:coreProperties>
</file>